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4" d="100"/>
          <a:sy n="64" d="100"/>
        </p:scale>
        <p:origin x="54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19.jpg>
</file>

<file path=ppt/media/image2.jpg>
</file>

<file path=ppt/media/image20.png>
</file>

<file path=ppt/media/image21.jpg>
</file>

<file path=ppt/media/image22.jpeg>
</file>

<file path=ppt/media/image23.jpeg>
</file>

<file path=ppt/media/image3.jpg>
</file>

<file path=ppt/media/image4.JPG>
</file>

<file path=ppt/media/image5.jp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9B7F5-87C1-44BB-A33B-2C36DDC3D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7E2B852-4875-45CA-AC5B-A0EA9687B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B62BA2-F045-47FB-9EC1-4F4F34499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5FFDA0-DF99-4B99-8F54-A1770A046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4B9F27-E186-455B-8DEC-2CA816756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88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F284F0-2DBA-4D9A-ABD2-744A72960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B57D0D-E6A3-4748-9625-368C3B32C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8AEEA5-7F27-4299-8872-307996073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DA4420-C3AE-4E41-9AAC-9B7340FDF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EA4381-EADD-48AE-8451-2F926832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126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3519C4F-1747-46E4-9AEA-AE43B26A0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7A582FE-AE42-46FA-9AA4-65CB907FF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2896BF-60DB-47FC-861A-33951F7E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52CACD-F574-4260-89D9-12ABE724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5F6C06-6AEB-403F-848E-8D012EAB2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5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8CE7A2-2332-49FA-8884-6A424632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40CF84-F103-4F22-9DC0-46A01AD8B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EA5589-08B6-4EAC-B47C-C44741C9F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D1DF70-8670-4BB5-AD57-376C63289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BB2392-6899-44E0-9A9A-48EFB5D1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0348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B4EDD-43CB-4BF1-9489-E81A2D1C1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70447D-9768-4744-8489-7743F1FE6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7876B9-CD94-4C1F-B898-F9E1149D9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451D9B-63B8-4E93-8F2B-34BB6D48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D161D7B-9623-41F4-830E-CCEB8B51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5471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65A2C-6DCF-4EC4-AF9D-40542DA4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1FBA8A-EAD0-4BAE-B844-8DCE95C0D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D4F984-BD79-490A-8430-67DD33D83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6F7F65-52FB-4717-9E2D-BA36164E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6EBBEC-FBF6-445A-A98F-34C6E1AAB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907C05-FB96-44F5-99BD-D2C25D74D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2223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71FCDF-E34E-4CAB-B14D-A1C2C7DA8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E0ECAF-4EA4-4B7E-B578-C77FA2E45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81F307-E29B-416C-B65C-5CF6ED6AC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7819E8-0853-4828-A938-17665D7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4ED8D7E-9D4E-4699-B083-9FEF30907A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E8B467E-3365-4EF3-B48D-CDF78F1BD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F3FB481-5A8D-41EC-BCDF-9D55846F5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BD520-C4A1-4E3E-AF62-2B82327B1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68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4FFEC0-85FB-4D9F-9CA6-24201EE5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A181E85-118E-44B4-AB36-E0ECD7D13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52005F-B877-490C-8C83-0C211F8B9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5CEA842-3890-483A-9772-F0CCAB0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320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552A27-B673-482B-B364-F1C92FDD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A57FA04-D642-4D70-9F71-9168885D4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D8E3B-63B7-4EFE-BA6B-15EE9E27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830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B5B4E8-EF2F-4864-9799-9BCC69E11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E6C343-DCF9-4FF5-9BB3-A1C2B69D4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FD3EB68-1BDE-4A7C-BF4B-82FC7359C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730DB9-44E1-420F-9E9E-E0F97579D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BE776BB-9D51-4FA7-ADB7-FCCFF359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BE43437-73D6-4B59-8D06-DF5A6A14C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228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6B9B7D-D9D0-4AA9-A710-A42A2968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025B6C1-31CA-42A5-B64F-51CF977FC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E0F7EF2-285B-4C43-8750-604DC211F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A7AB11-B339-465F-9D93-F3F7C621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FAE354-C709-43D1-9D01-669912655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A6913A-2653-40AB-A4D1-8ADF0E832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3345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1929C56-DBB9-4DB3-9BFC-59992A91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69BF95-41DA-412E-822A-7544E603D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1F5773-9065-40D3-83D1-2797F79C1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CB2EB-AB02-49DF-9D92-FB19BF3BA72F}" type="datetimeFigureOut">
              <a:rPr lang="fr-FR" smtClean="0"/>
              <a:t>10/12/2019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019DB2-AC63-466D-9CFA-0D6AD9748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604FD3-BD20-4FCC-8AC9-50314010E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43063-8755-4A65-BA44-F19FA1CA69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2904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8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9.jp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extérieur, bâtiment, herbe, train&#10;&#10;Description générée automatiquement">
            <a:extLst>
              <a:ext uri="{FF2B5EF4-FFF2-40B4-BE49-F238E27FC236}">
                <a16:creationId xmlns:a16="http://schemas.microsoft.com/office/drawing/2014/main" id="{36D8CC08-3B02-4E42-8E1F-DC2BC6675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32FD2E6-E00E-4E41-9D7A-F60F70339E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fr-FR" sz="4000" dirty="0" err="1"/>
              <a:t>Welcome</a:t>
            </a:r>
            <a:r>
              <a:rPr lang="fr-FR" sz="4000" dirty="0"/>
              <a:t> to </a:t>
            </a:r>
            <a:r>
              <a:rPr lang="fr-FR" sz="4000" dirty="0" err="1"/>
              <a:t>ECE’s</a:t>
            </a:r>
            <a:r>
              <a:rPr lang="fr-FR" sz="4000" dirty="0"/>
              <a:t> </a:t>
            </a:r>
            <a:r>
              <a:rPr lang="fr-FR" sz="4000" dirty="0" err="1"/>
              <a:t>Electronic</a:t>
            </a:r>
            <a:r>
              <a:rPr lang="fr-FR" sz="4000" dirty="0"/>
              <a:t> Garden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39BC695-8B3B-4C58-B3EB-2729DE354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fr-FR" sz="2000" dirty="0"/>
              <a:t>10 </a:t>
            </a:r>
            <a:r>
              <a:rPr lang="fr-FR" sz="2000" dirty="0" err="1"/>
              <a:t>December</a:t>
            </a:r>
            <a:r>
              <a:rPr lang="fr-FR" sz="2000" dirty="0"/>
              <a:t> 2019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992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667D6F-473C-4819-8F9A-156F1124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The beginning</a:t>
            </a:r>
          </a:p>
        </p:txBody>
      </p:sp>
      <p:pic>
        <p:nvPicPr>
          <p:cNvPr id="9" name="Image 8" descr="Une image contenant herbe, extérieur, base-ball, homme&#10;&#10;Description générée automatiquement">
            <a:extLst>
              <a:ext uri="{FF2B5EF4-FFF2-40B4-BE49-F238E27FC236}">
                <a16:creationId xmlns:a16="http://schemas.microsoft.com/office/drawing/2014/main" id="{72D3A45A-3FCB-41D5-9B99-C44FED2134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" r="1" b="5431"/>
          <a:stretch/>
        </p:blipFill>
        <p:spPr>
          <a:xfrm>
            <a:off x="587375" y="122238"/>
            <a:ext cx="4371975" cy="2274888"/>
          </a:xfrm>
          <a:prstGeom prst="rect">
            <a:avLst/>
          </a:prstGeom>
        </p:spPr>
      </p:pic>
      <p:pic>
        <p:nvPicPr>
          <p:cNvPr id="17" name="Image 16" descr="Une image contenant bâtiment, extérieur, assis, blanc&#10;&#10;Description générée automatiquement">
            <a:extLst>
              <a:ext uri="{FF2B5EF4-FFF2-40B4-BE49-F238E27FC236}">
                <a16:creationId xmlns:a16="http://schemas.microsoft.com/office/drawing/2014/main" id="{E16BE8FF-D4B4-4FC9-BF39-244EBE89D0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61" r="24039" b="2"/>
          <a:stretch/>
        </p:blipFill>
        <p:spPr>
          <a:xfrm>
            <a:off x="5041900" y="1884363"/>
            <a:ext cx="3197225" cy="3470275"/>
          </a:xfrm>
          <a:prstGeom prst="rect">
            <a:avLst/>
          </a:prstGeom>
        </p:spPr>
      </p:pic>
      <p:pic>
        <p:nvPicPr>
          <p:cNvPr id="13" name="Image 12" descr="Une image contenant herbe, extérieur, debout, homme&#10;&#10;Description générée automatiquement">
            <a:extLst>
              <a:ext uri="{FF2B5EF4-FFF2-40B4-BE49-F238E27FC236}">
                <a16:creationId xmlns:a16="http://schemas.microsoft.com/office/drawing/2014/main" id="{DB6AF7C9-CE5C-41D0-AC0B-093441D007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" b="20734"/>
          <a:stretch/>
        </p:blipFill>
        <p:spPr>
          <a:xfrm>
            <a:off x="8321675" y="1884363"/>
            <a:ext cx="3281363" cy="1697038"/>
          </a:xfrm>
          <a:prstGeom prst="rect">
            <a:avLst/>
          </a:prstGeom>
        </p:spPr>
      </p:pic>
      <p:pic>
        <p:nvPicPr>
          <p:cNvPr id="11" name="Image 10" descr="Une image contenant extérieur, herbe, bâtiment, assis&#10;&#10;Description générée automatiquement">
            <a:extLst>
              <a:ext uri="{FF2B5EF4-FFF2-40B4-BE49-F238E27FC236}">
                <a16:creationId xmlns:a16="http://schemas.microsoft.com/office/drawing/2014/main" id="{DD11AAE1-10B8-4223-A84C-AE7CEAB2B8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" r="1" b="1"/>
          <a:stretch/>
        </p:blipFill>
        <p:spPr>
          <a:xfrm>
            <a:off x="5041900" y="122238"/>
            <a:ext cx="3236913" cy="1677988"/>
          </a:xfrm>
          <a:prstGeom prst="rect">
            <a:avLst/>
          </a:prstGeom>
        </p:spPr>
      </p:pic>
      <p:pic>
        <p:nvPicPr>
          <p:cNvPr id="7" name="Image 6" descr="Une image contenant personne, extérieur, femme, assis&#10;&#10;Description générée automatiquement">
            <a:extLst>
              <a:ext uri="{FF2B5EF4-FFF2-40B4-BE49-F238E27FC236}">
                <a16:creationId xmlns:a16="http://schemas.microsoft.com/office/drawing/2014/main" id="{8E6EE255-57E1-46E7-88EC-506117575D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00" b="10272"/>
          <a:stretch/>
        </p:blipFill>
        <p:spPr>
          <a:xfrm>
            <a:off x="8321675" y="3663950"/>
            <a:ext cx="3281363" cy="1689100"/>
          </a:xfrm>
          <a:prstGeom prst="rect">
            <a:avLst/>
          </a:prstGeom>
        </p:spPr>
      </p:pic>
      <p:pic>
        <p:nvPicPr>
          <p:cNvPr id="5" name="Espace réservé du contenu 4" descr="Une image contenant personne, extérieur, homme, debout&#10;&#10;Description générée automatiquement">
            <a:extLst>
              <a:ext uri="{FF2B5EF4-FFF2-40B4-BE49-F238E27FC236}">
                <a16:creationId xmlns:a16="http://schemas.microsoft.com/office/drawing/2014/main" id="{D84FD570-2240-49C1-8DB2-FE984DB04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" r="1" b="19977"/>
          <a:stretch/>
        </p:blipFill>
        <p:spPr>
          <a:xfrm>
            <a:off x="8361363" y="122238"/>
            <a:ext cx="3241675" cy="1677988"/>
          </a:xfrm>
          <a:prstGeom prst="rect">
            <a:avLst/>
          </a:prstGeom>
        </p:spPr>
      </p:pic>
      <p:pic>
        <p:nvPicPr>
          <p:cNvPr id="19" name="Image 18" descr="Une image contenant bâtiment, extérieur, debout, gens&#10;&#10;Description générée automatiquement">
            <a:extLst>
              <a:ext uri="{FF2B5EF4-FFF2-40B4-BE49-F238E27FC236}">
                <a16:creationId xmlns:a16="http://schemas.microsoft.com/office/drawing/2014/main" id="{47C1CDF8-078E-4494-BB48-B3023813F9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5" y="2481263"/>
            <a:ext cx="4371975" cy="287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24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261224" y="4577975"/>
            <a:ext cx="7539349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BFF11A-A515-4795-8192-88E9C3DA0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3468" y="4741948"/>
            <a:ext cx="6829520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Spring</a:t>
            </a:r>
          </a:p>
        </p:txBody>
      </p:sp>
      <p:pic>
        <p:nvPicPr>
          <p:cNvPr id="13" name="Image 12" descr="Une image contenant personne, extérieur, herbe, homme&#10;&#10;Description générée automatiquement">
            <a:extLst>
              <a:ext uri="{FF2B5EF4-FFF2-40B4-BE49-F238E27FC236}">
                <a16:creationId xmlns:a16="http://schemas.microsoft.com/office/drawing/2014/main" id="{7B0D333A-3BD1-40A8-A18C-9AF256C690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5" r="24125" b="2"/>
          <a:stretch/>
        </p:blipFill>
        <p:spPr>
          <a:xfrm>
            <a:off x="307840" y="321732"/>
            <a:ext cx="3793472" cy="4111323"/>
          </a:xfrm>
          <a:prstGeom prst="rect">
            <a:avLst/>
          </a:prstGeom>
        </p:spPr>
      </p:pic>
      <p:pic>
        <p:nvPicPr>
          <p:cNvPr id="5" name="Espace réservé du contenu 4" descr="Une image contenant extérieur, clôture, homme, debout&#10;&#10;Description générée automatiquement">
            <a:extLst>
              <a:ext uri="{FF2B5EF4-FFF2-40B4-BE49-F238E27FC236}">
                <a16:creationId xmlns:a16="http://schemas.microsoft.com/office/drawing/2014/main" id="{CAA5D42D-E66C-4BE2-AA11-BF7790D8F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9" r="1" b="15491"/>
          <a:stretch/>
        </p:blipFill>
        <p:spPr>
          <a:xfrm>
            <a:off x="4194959" y="321734"/>
            <a:ext cx="3797570" cy="2010551"/>
          </a:xfrm>
          <a:prstGeom prst="rect">
            <a:avLst/>
          </a:prstGeom>
        </p:spPr>
      </p:pic>
      <p:pic>
        <p:nvPicPr>
          <p:cNvPr id="7" name="Image 6" descr="Une image contenant extérieur, bâtiment, cité, grand&#10;&#10;Description générée automatiquement">
            <a:extLst>
              <a:ext uri="{FF2B5EF4-FFF2-40B4-BE49-F238E27FC236}">
                <a16:creationId xmlns:a16="http://schemas.microsoft.com/office/drawing/2014/main" id="{DB2BD58E-385D-48D5-A38B-76977FC28B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8" r="1" b="10406"/>
          <a:stretch/>
        </p:blipFill>
        <p:spPr>
          <a:xfrm>
            <a:off x="4190180" y="2422097"/>
            <a:ext cx="3794760" cy="2013804"/>
          </a:xfrm>
          <a:prstGeom prst="rect">
            <a:avLst/>
          </a:prstGeom>
        </p:spPr>
      </p:pic>
      <p:pic>
        <p:nvPicPr>
          <p:cNvPr id="11" name="Image 10" descr="Une image contenant bâtiment, extérieur, neige, banc&#10;&#10;Description générée automatiquement">
            <a:extLst>
              <a:ext uri="{FF2B5EF4-FFF2-40B4-BE49-F238E27FC236}">
                <a16:creationId xmlns:a16="http://schemas.microsoft.com/office/drawing/2014/main" id="{89F66DCF-D1A6-4B24-A830-69F47DB2A0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30" r="19608" b="3"/>
          <a:stretch/>
        </p:blipFill>
        <p:spPr>
          <a:xfrm>
            <a:off x="8086176" y="321733"/>
            <a:ext cx="3797984" cy="4111321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9934" y="5694097"/>
            <a:ext cx="54864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extérieur, bâtiment, cité, eau&#10;&#10;Description générée automatiquement">
            <a:extLst>
              <a:ext uri="{FF2B5EF4-FFF2-40B4-BE49-F238E27FC236}">
                <a16:creationId xmlns:a16="http://schemas.microsoft.com/office/drawing/2014/main" id="{2861EEC2-A624-4E92-8C37-97CD58A11D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" r="1" b="28940"/>
          <a:stretch/>
        </p:blipFill>
        <p:spPr>
          <a:xfrm>
            <a:off x="307840" y="4525715"/>
            <a:ext cx="3794760" cy="201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18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261224" y="4577975"/>
            <a:ext cx="7539349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65FA832-7401-4029-93C3-8BF6F9AC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3468" y="4741948"/>
            <a:ext cx="6829520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Planting and harvesting</a:t>
            </a:r>
          </a:p>
        </p:txBody>
      </p:sp>
      <p:pic>
        <p:nvPicPr>
          <p:cNvPr id="11" name="Image 10" descr="Une image contenant extérieur, table, herbe, alimentation&#10;&#10;Description générée automatiquement">
            <a:extLst>
              <a:ext uri="{FF2B5EF4-FFF2-40B4-BE49-F238E27FC236}">
                <a16:creationId xmlns:a16="http://schemas.microsoft.com/office/drawing/2014/main" id="{8862C2E9-B0F8-4A53-B58D-618E983779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49" r="1" b="14461"/>
          <a:stretch/>
        </p:blipFill>
        <p:spPr>
          <a:xfrm>
            <a:off x="317636" y="321734"/>
            <a:ext cx="3797570" cy="2010551"/>
          </a:xfrm>
          <a:prstGeom prst="rect">
            <a:avLst/>
          </a:prstGeom>
        </p:spPr>
      </p:pic>
      <p:pic>
        <p:nvPicPr>
          <p:cNvPr id="5" name="Espace réservé du contenu 4" descr="Une image contenant extérieur, herbe, jardin, petit&#10;&#10;Description générée automatiquement">
            <a:extLst>
              <a:ext uri="{FF2B5EF4-FFF2-40B4-BE49-F238E27FC236}">
                <a16:creationId xmlns:a16="http://schemas.microsoft.com/office/drawing/2014/main" id="{96B2E55D-3DB6-4A7A-A9BD-DD79BF331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16" b="1"/>
          <a:stretch/>
        </p:blipFill>
        <p:spPr>
          <a:xfrm rot="5400000">
            <a:off x="4043623" y="480657"/>
            <a:ext cx="4111323" cy="3793472"/>
          </a:xfrm>
          <a:prstGeom prst="rect">
            <a:avLst/>
          </a:prstGeom>
        </p:spPr>
      </p:pic>
      <p:pic>
        <p:nvPicPr>
          <p:cNvPr id="13" name="Image 12" descr="Une image contenant table, assis, alimentation, différent&#10;&#10;Description générée automatiquement">
            <a:extLst>
              <a:ext uri="{FF2B5EF4-FFF2-40B4-BE49-F238E27FC236}">
                <a16:creationId xmlns:a16="http://schemas.microsoft.com/office/drawing/2014/main" id="{DBCAF305-FDA8-4E44-983C-D537D31E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4" b="18373"/>
          <a:stretch/>
        </p:blipFill>
        <p:spPr>
          <a:xfrm>
            <a:off x="8086176" y="321733"/>
            <a:ext cx="3797984" cy="2010552"/>
          </a:xfrm>
          <a:prstGeom prst="rect">
            <a:avLst/>
          </a:prstGeom>
        </p:spPr>
      </p:pic>
      <p:pic>
        <p:nvPicPr>
          <p:cNvPr id="7" name="Image 6" descr="Une image contenant personne, extérieur, herbe, homme&#10;&#10;Description générée automatiquement">
            <a:extLst>
              <a:ext uri="{FF2B5EF4-FFF2-40B4-BE49-F238E27FC236}">
                <a16:creationId xmlns:a16="http://schemas.microsoft.com/office/drawing/2014/main" id="{91ECD2BB-E89A-4B68-8C43-55C5C5C5A88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5658"/>
          <a:stretch/>
        </p:blipFill>
        <p:spPr>
          <a:xfrm>
            <a:off x="317634" y="2422097"/>
            <a:ext cx="3794760" cy="2013804"/>
          </a:xfrm>
          <a:prstGeom prst="rect">
            <a:avLst/>
          </a:prstGeom>
        </p:spPr>
      </p:pic>
      <p:pic>
        <p:nvPicPr>
          <p:cNvPr id="9" name="Image 8" descr="Une image contenant extérieur, bâtiment, clôture, herbe&#10;&#10;Description générée automatiquement">
            <a:extLst>
              <a:ext uri="{FF2B5EF4-FFF2-40B4-BE49-F238E27FC236}">
                <a16:creationId xmlns:a16="http://schemas.microsoft.com/office/drawing/2014/main" id="{BFC6FA97-060A-4A57-9F0A-B45D03BDFA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46" b="6509"/>
          <a:stretch/>
        </p:blipFill>
        <p:spPr>
          <a:xfrm>
            <a:off x="8082952" y="2431705"/>
            <a:ext cx="3797983" cy="200094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9934" y="5694097"/>
            <a:ext cx="54864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 16" descr="Une image contenant extérieur, personne, herbe, alimentation&#10;&#10;Description générée automatiquement">
            <a:extLst>
              <a:ext uri="{FF2B5EF4-FFF2-40B4-BE49-F238E27FC236}">
                <a16:creationId xmlns:a16="http://schemas.microsoft.com/office/drawing/2014/main" id="{20C27358-852B-4353-B7DF-AFD1BD85B00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08" r="-2" b="15055"/>
          <a:stretch/>
        </p:blipFill>
        <p:spPr>
          <a:xfrm>
            <a:off x="317634" y="4525716"/>
            <a:ext cx="3794760" cy="201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32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neige, couvert, métal, debout&#10;&#10;Description générée automatiquement">
            <a:extLst>
              <a:ext uri="{FF2B5EF4-FFF2-40B4-BE49-F238E27FC236}">
                <a16:creationId xmlns:a16="http://schemas.microsoft.com/office/drawing/2014/main" id="{B745A4E1-E72C-4BDA-94AF-F81EBDD5E4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78" r="-3" b="12098"/>
          <a:stretch/>
        </p:blipFill>
        <p:spPr>
          <a:xfrm>
            <a:off x="0" y="74199"/>
            <a:ext cx="3255403" cy="2505456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A2A7260-D17C-4ACB-A42B-DE285861B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786" b="1"/>
          <a:stretch/>
        </p:blipFill>
        <p:spPr>
          <a:xfrm>
            <a:off x="7381876" y="10"/>
            <a:ext cx="4810125" cy="250182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7" name="Image 6" descr="Une image contenant extérieur, herbe, machine, objet&#10;&#10;Description générée automatiquement">
            <a:extLst>
              <a:ext uri="{FF2B5EF4-FFF2-40B4-BE49-F238E27FC236}">
                <a16:creationId xmlns:a16="http://schemas.microsoft.com/office/drawing/2014/main" id="{AB652A9D-686C-44EC-940C-D7867E4E83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" r="3" b="3"/>
          <a:stretch/>
        </p:blipFill>
        <p:spPr>
          <a:xfrm>
            <a:off x="4675537" y="-6235"/>
            <a:ext cx="3677817" cy="2505456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026" name="Picture 2" descr="Résultat de recherche d'images pour &quot;farmbot&quot;">
            <a:extLst>
              <a:ext uri="{FF2B5EF4-FFF2-40B4-BE49-F238E27FC236}">
                <a16:creationId xmlns:a16="http://schemas.microsoft.com/office/drawing/2014/main" id="{8FF5C5EC-B678-4C76-BCD1-ABC7B83206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4" r="-2" b="1875"/>
          <a:stretch/>
        </p:blipFill>
        <p:spPr bwMode="auto">
          <a:xfrm>
            <a:off x="1" y="2660089"/>
            <a:ext cx="7122523" cy="4197911"/>
          </a:xfrm>
          <a:custGeom>
            <a:avLst/>
            <a:gdLst>
              <a:gd name="connsiteX0" fmla="*/ 0 w 7122523"/>
              <a:gd name="connsiteY0" fmla="*/ 0 h 4197911"/>
              <a:gd name="connsiteX1" fmla="*/ 7122523 w 7122523"/>
              <a:gd name="connsiteY1" fmla="*/ 0 h 4197911"/>
              <a:gd name="connsiteX2" fmla="*/ 5177382 w 7122523"/>
              <a:gd name="connsiteY2" fmla="*/ 4197911 h 4197911"/>
              <a:gd name="connsiteX3" fmla="*/ 5171159 w 7122523"/>
              <a:gd name="connsiteY3" fmla="*/ 4197911 h 4197911"/>
              <a:gd name="connsiteX4" fmla="*/ 3981368 w 7122523"/>
              <a:gd name="connsiteY4" fmla="*/ 4197911 h 4197911"/>
              <a:gd name="connsiteX5" fmla="*/ 2331323 w 7122523"/>
              <a:gd name="connsiteY5" fmla="*/ 4197911 h 4197911"/>
              <a:gd name="connsiteX6" fmla="*/ 0 w 7122523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0"/>
                </a:moveTo>
                <a:lnTo>
                  <a:pt x="7122523" y="0"/>
                </a:lnTo>
                <a:lnTo>
                  <a:pt x="5177382" y="4197911"/>
                </a:lnTo>
                <a:lnTo>
                  <a:pt x="5171159" y="4197911"/>
                </a:lnTo>
                <a:lnTo>
                  <a:pt x="3981368" y="4197911"/>
                </a:lnTo>
                <a:lnTo>
                  <a:pt x="2331323" y="4197911"/>
                </a:lnTo>
                <a:lnTo>
                  <a:pt x="0" y="419791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8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406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A6DBDF-F3D5-47A8-80E4-DEF70D36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technology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Espace réservé du contenu 4" descr="Une image contenant personne, extérieur, herbe, groupe&#10;&#10;Description générée automatiquement">
            <a:extLst>
              <a:ext uri="{FF2B5EF4-FFF2-40B4-BE49-F238E27FC236}">
                <a16:creationId xmlns:a16="http://schemas.microsoft.com/office/drawing/2014/main" id="{F3163660-A3ED-4108-BC3A-E8F95BB7B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1" r="3150" b="-2"/>
          <a:stretch/>
        </p:blipFill>
        <p:spPr>
          <a:xfrm>
            <a:off x="2261968" y="10"/>
            <a:ext cx="3393943" cy="2502833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4608936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Grand écran</PresentationFormat>
  <Paragraphs>6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Welcome to ECE’s Electronic Garden</vt:lpstr>
      <vt:lpstr>The beginning</vt:lpstr>
      <vt:lpstr>Spring</vt:lpstr>
      <vt:lpstr>Planting and harvesting</vt:lpstr>
      <vt:lpstr>The technology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ECE’s Electronic Garden</dc:title>
  <dc:creator>Nicolas Chollet</dc:creator>
  <cp:lastModifiedBy>Nicolas Chollet</cp:lastModifiedBy>
  <cp:revision>1</cp:revision>
  <dcterms:created xsi:type="dcterms:W3CDTF">2019-12-10T14:52:05Z</dcterms:created>
  <dcterms:modified xsi:type="dcterms:W3CDTF">2019-12-10T14:53:00Z</dcterms:modified>
</cp:coreProperties>
</file>